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8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1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7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6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F648E-5F6D-46B7-AAEF-68D97C1411DA}" type="datetimeFigureOut">
              <a:rPr lang="en-US" smtClean="0"/>
              <a:t>12/14/2012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8E3A-0323-4531-A291-F1547AC9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dartep.org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133600"/>
          </a:xfr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810000"/>
          </a:xfrm>
          <a:solidFill>
            <a:schemeClr val="tx2">
              <a:lumMod val="40000"/>
              <a:lumOff val="60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sz="4000" b="1" u="sng" dirty="0" smtClean="0">
              <a:solidFill>
                <a:prstClr val="black"/>
              </a:solidFill>
            </a:endParaRPr>
          </a:p>
          <a:p>
            <a:r>
              <a:rPr lang="en-US" sz="4000" b="1" u="sng" dirty="0" smtClean="0">
                <a:solidFill>
                  <a:prstClr val="black"/>
                </a:solidFill>
              </a:rPr>
              <a:t>DARTEP </a:t>
            </a:r>
            <a:r>
              <a:rPr lang="en-US" sz="4000" b="1" u="sng" dirty="0">
                <a:solidFill>
                  <a:prstClr val="black"/>
                </a:solidFill>
              </a:rPr>
              <a:t>Treasurer’s </a:t>
            </a:r>
            <a:r>
              <a:rPr lang="en-US" sz="4000" b="1" u="sng" dirty="0" smtClean="0">
                <a:solidFill>
                  <a:prstClr val="black"/>
                </a:solidFill>
              </a:rPr>
              <a:t>Report</a:t>
            </a:r>
          </a:p>
          <a:p>
            <a:r>
              <a:rPr lang="en-US" sz="4000" b="1" u="sng" dirty="0">
                <a:solidFill>
                  <a:prstClr val="black"/>
                </a:solidFill>
              </a:rPr>
              <a:t/>
            </a:r>
            <a:br>
              <a:rPr lang="en-US" sz="4000" b="1" u="sng" dirty="0">
                <a:solidFill>
                  <a:prstClr val="black"/>
                </a:solidFill>
              </a:rPr>
            </a:br>
            <a:r>
              <a:rPr lang="en-US" sz="4000" b="1" dirty="0" smtClean="0">
                <a:solidFill>
                  <a:prstClr val="black"/>
                </a:solidFill>
              </a:rPr>
              <a:t>December 7, </a:t>
            </a:r>
            <a:r>
              <a:rPr lang="en-US" sz="4000" b="1" dirty="0">
                <a:solidFill>
                  <a:prstClr val="black"/>
                </a:solidFill>
              </a:rPr>
              <a:t>2012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4000" b="1" dirty="0" smtClean="0">
                <a:solidFill>
                  <a:prstClr val="black"/>
                </a:solidFill>
              </a:rPr>
              <a:t>Wayne State University</a:t>
            </a:r>
            <a:endParaRPr lang="en-US" dirty="0"/>
          </a:p>
        </p:txBody>
      </p:sp>
      <p:pic>
        <p:nvPicPr>
          <p:cNvPr id="4" name="Picture 3" descr="Directors and Representatives of Teacher Education Program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23455"/>
            <a:ext cx="28194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1" descr="Dartep event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3455"/>
            <a:ext cx="226695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55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/>
            </a:r>
            <a:br>
              <a:rPr lang="en-US" b="1" u="sng" dirty="0" smtClean="0">
                <a:solidFill>
                  <a:prstClr val="black"/>
                </a:solidFill>
              </a:rPr>
            </a:br>
            <a:r>
              <a:rPr lang="en-US" b="1" u="sng" dirty="0" smtClean="0">
                <a:solidFill>
                  <a:prstClr val="black"/>
                </a:solidFill>
              </a:rPr>
              <a:t>DARTEP </a:t>
            </a:r>
            <a:r>
              <a:rPr lang="en-US" b="1" u="sng" dirty="0">
                <a:solidFill>
                  <a:prstClr val="black"/>
                </a:solidFill>
              </a:rPr>
              <a:t>Treasurer’s Report</a:t>
            </a:r>
            <a:br>
              <a:rPr lang="en-US" b="1" u="sng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October 2012 Ending Balance	    $11,496.39</a:t>
            </a:r>
          </a:p>
          <a:p>
            <a:endParaRPr lang="en-US" dirty="0" smtClean="0"/>
          </a:p>
          <a:p>
            <a:r>
              <a:rPr lang="en-US" dirty="0" smtClean="0"/>
              <a:t>36 Members Paid			      $1,440.00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December 2012 Balance of            $12,936.39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b="1" u="sng" dirty="0">
                <a:solidFill>
                  <a:prstClr val="black"/>
                </a:solidFill>
              </a:rPr>
              <a:t>DARTEP Treasurer’s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87 Members Paid			    $3,480.00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36 Members				     $1,440.00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123 Members Paid			     $4,920.00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2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u="sng" dirty="0">
                <a:solidFill>
                  <a:prstClr val="black"/>
                </a:solidFill>
              </a:rPr>
              <a:t>DARTEP Treasurer’s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Expenditures</a:t>
            </a:r>
            <a:endParaRPr lang="en-US" b="1" dirty="0"/>
          </a:p>
          <a:p>
            <a:pPr lvl="1"/>
            <a:r>
              <a:rPr lang="en-US" sz="3200" b="1" dirty="0" smtClean="0"/>
              <a:t>October 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– CMU	</a:t>
            </a:r>
            <a:r>
              <a:rPr lang="en-US" sz="3200" b="1" dirty="0"/>
              <a:t> </a:t>
            </a:r>
            <a:r>
              <a:rPr lang="en-US" sz="3200" b="1" dirty="0" smtClean="0"/>
              <a:t>           </a:t>
            </a:r>
            <a:r>
              <a:rPr lang="en-US" sz="3200" b="1" dirty="0" smtClean="0"/>
              <a:t>   $</a:t>
            </a:r>
            <a:r>
              <a:rPr lang="en-US" sz="3200" b="1" dirty="0" smtClean="0"/>
              <a:t>591.85</a:t>
            </a:r>
            <a:endParaRPr lang="en-US" sz="3200" b="1" dirty="0"/>
          </a:p>
          <a:p>
            <a:pPr lvl="1"/>
            <a:r>
              <a:rPr lang="en-US" sz="3200" b="1" dirty="0" smtClean="0"/>
              <a:t>December 7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– </a:t>
            </a:r>
            <a:r>
              <a:rPr lang="en-US" sz="3200" b="1" smtClean="0"/>
              <a:t>WSU</a:t>
            </a:r>
            <a:r>
              <a:rPr lang="en-US" sz="3200" b="1"/>
              <a:t> </a:t>
            </a:r>
            <a:r>
              <a:rPr lang="en-US" sz="3200" b="1" smtClean="0"/>
              <a:t>              </a:t>
            </a:r>
            <a:r>
              <a:rPr lang="en-US" sz="3200" b="1" smtClean="0"/>
              <a:t>    $</a:t>
            </a:r>
            <a:r>
              <a:rPr lang="en-US" sz="3200" b="1" dirty="0" smtClean="0"/>
              <a:t>973.36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Expenditures – ($12,936.39)          </a:t>
            </a:r>
            <a:r>
              <a:rPr lang="en-US" b="1" dirty="0" smtClean="0"/>
              <a:t>-$1,565.21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12/2012 </a:t>
            </a:r>
            <a:r>
              <a:rPr lang="en-US" b="1" dirty="0" smtClean="0"/>
              <a:t>Ending </a:t>
            </a:r>
            <a:r>
              <a:rPr lang="en-US" b="1" dirty="0" smtClean="0"/>
              <a:t>Fund Balance     </a:t>
            </a:r>
            <a:r>
              <a:rPr lang="en-US" b="1" dirty="0" smtClean="0"/>
              <a:t>  </a:t>
            </a:r>
            <a:r>
              <a:rPr lang="en-US" b="1" u="sng" dirty="0" smtClean="0"/>
              <a:t>$11,371.18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91637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DARTEP Treasurer’s Report </vt:lpstr>
      <vt:lpstr>DARTEP Treasurer’s Report</vt:lpstr>
      <vt:lpstr>DARTEP Treasurer’s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kwillia</dc:creator>
  <cp:lastModifiedBy>kwillia</cp:lastModifiedBy>
  <cp:revision>8</cp:revision>
  <dcterms:created xsi:type="dcterms:W3CDTF">2012-12-06T20:45:49Z</dcterms:created>
  <dcterms:modified xsi:type="dcterms:W3CDTF">2012-12-14T19:05:28Z</dcterms:modified>
</cp:coreProperties>
</file>